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  <p:sldMasterId id="2147483764" r:id="rId2"/>
  </p:sldMasterIdLst>
  <p:notesMasterIdLst>
    <p:notesMasterId r:id="rId8"/>
  </p:notesMasterIdLst>
  <p:sldIdLst>
    <p:sldId id="361" r:id="rId3"/>
    <p:sldId id="360" r:id="rId4"/>
    <p:sldId id="362" r:id="rId5"/>
    <p:sldId id="363" r:id="rId6"/>
    <p:sldId id="339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4"/>
    <a:srgbClr val="C18B6F"/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0445" autoAdjust="0"/>
  </p:normalViewPr>
  <p:slideViewPr>
    <p:cSldViewPr snapToGrid="0">
      <p:cViewPr varScale="1">
        <p:scale>
          <a:sx n="106" d="100"/>
          <a:sy n="106" d="100"/>
        </p:scale>
        <p:origin x="1824" y="80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F3A89-A544-4B08-8201-43B290066774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83A80-C2F4-4632-8298-8B5B294D4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85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4547B-7D23-4288-9FAA-95C594AC925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062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83A80-C2F4-4632-8298-8B5B294D4E9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543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4547B-7D23-4288-9FAA-95C594AC925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61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42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444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5329"/>
            <a:ext cx="9144000" cy="71264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310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4B1550-F24B-41CB-A173-9DD91880FA0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7" t="37655" r="15878" b="35007"/>
          <a:stretch/>
        </p:blipFill>
        <p:spPr>
          <a:xfrm>
            <a:off x="1128501" y="6356351"/>
            <a:ext cx="914400" cy="365760"/>
          </a:xfrm>
          <a:prstGeom prst="rect">
            <a:avLst/>
          </a:prstGeom>
        </p:spPr>
      </p:pic>
      <p:pic>
        <p:nvPicPr>
          <p:cNvPr id="9" name="Picture 2" descr="Resultado de imagen de EU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6356351"/>
            <a:ext cx="499851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840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06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6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42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8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16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16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99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9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F6DE6-D33C-4B37-9638-1CF5ABAFF925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CBC2-067C-4258-8D71-5886A6F7B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78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Stakeholders’ perspectives and knowledge needs on SOC sequestration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B1550-F24B-41CB-A173-9DD91880FA0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54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54" r="1641" b="31590"/>
          <a:stretch/>
        </p:blipFill>
        <p:spPr>
          <a:xfrm>
            <a:off x="279064" y="128331"/>
            <a:ext cx="8695392" cy="314325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81125" y="2702168"/>
            <a:ext cx="6858000" cy="90729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Coordination of International Research Cooperation on soil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CArbon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Sequestration in Agriculture</a:t>
            </a:r>
            <a:endParaRPr lang="fr-FR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 1"/>
          <p:cNvSpPr txBox="1">
            <a:spLocks noChangeArrowheads="1"/>
          </p:cNvSpPr>
          <p:nvPr/>
        </p:nvSpPr>
        <p:spPr>
          <a:xfrm>
            <a:off x="855730" y="4323837"/>
            <a:ext cx="7504552" cy="1099441"/>
          </a:xfrm>
          <a:prstGeom prst="rect">
            <a:avLst/>
          </a:prstGeom>
        </p:spPr>
        <p:txBody>
          <a:bodyPr vert="horz" lIns="91440" tIns="31834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21128" algn="l"/>
                <a:tab pos="843750" algn="l"/>
                <a:tab pos="1266370" algn="l"/>
                <a:tab pos="1688992" algn="l"/>
                <a:tab pos="2111613" algn="l"/>
                <a:tab pos="2534235" algn="l"/>
                <a:tab pos="2956855" algn="l"/>
                <a:tab pos="3379477" algn="l"/>
                <a:tab pos="3802098" algn="l"/>
                <a:tab pos="4224719" algn="l"/>
                <a:tab pos="4647340" algn="l"/>
                <a:tab pos="5069962" algn="l"/>
                <a:tab pos="5492583" algn="l"/>
                <a:tab pos="5915204" algn="l"/>
                <a:tab pos="6337825" algn="l"/>
                <a:tab pos="6760447" algn="l"/>
                <a:tab pos="7183068" algn="l"/>
                <a:tab pos="7605689" algn="l"/>
                <a:tab pos="8028310" algn="l"/>
                <a:tab pos="8450932" algn="l"/>
              </a:tabLst>
            </a:pPr>
            <a:r>
              <a:rPr lang="fr-FR" altLang="fr-FR" sz="2200" dirty="0" smtClean="0">
                <a:solidFill>
                  <a:schemeClr val="bg2">
                    <a:lumMod val="25000"/>
                  </a:schemeClr>
                </a:solidFill>
              </a:rPr>
              <a:t> Name, date</a:t>
            </a:r>
          </a:p>
          <a:p>
            <a:pPr>
              <a:tabLst>
                <a:tab pos="0" algn="l"/>
                <a:tab pos="421128" algn="l"/>
                <a:tab pos="843750" algn="l"/>
                <a:tab pos="1266370" algn="l"/>
                <a:tab pos="1688992" algn="l"/>
                <a:tab pos="2111613" algn="l"/>
                <a:tab pos="2534235" algn="l"/>
                <a:tab pos="2956855" algn="l"/>
                <a:tab pos="3379477" algn="l"/>
                <a:tab pos="3802098" algn="l"/>
                <a:tab pos="4224719" algn="l"/>
                <a:tab pos="4647340" algn="l"/>
                <a:tab pos="5069962" algn="l"/>
                <a:tab pos="5492583" algn="l"/>
                <a:tab pos="5915204" algn="l"/>
                <a:tab pos="6337825" algn="l"/>
                <a:tab pos="6760447" algn="l"/>
                <a:tab pos="7183068" algn="l"/>
                <a:tab pos="7605689" algn="l"/>
                <a:tab pos="8028310" algn="l"/>
                <a:tab pos="8450932" algn="l"/>
              </a:tabLst>
            </a:pPr>
            <a:r>
              <a:rPr lang="fr-FR" altLang="fr-FR" sz="2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altLang="fr-FR" sz="2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fr-FR" altLang="fr-FR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42" name="Picture 2" descr="Resultado de imagen de EU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813" y="5306999"/>
            <a:ext cx="1313894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183365" y="6334780"/>
            <a:ext cx="9620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This project has received funding from the 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European Union's Horizon 2020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research and innovation programme </a:t>
            </a:r>
            <a:endParaRPr lang="en-GB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under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grant agreement No 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774378</a:t>
            </a:r>
          </a:p>
        </p:txBody>
      </p:sp>
    </p:spTree>
    <p:extLst>
      <p:ext uri="{BB962C8B-B14F-4D97-AF65-F5344CB8AC3E}">
        <p14:creationId xmlns:p14="http://schemas.microsoft.com/office/powerpoint/2010/main" val="18008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23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00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32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512" y="200559"/>
            <a:ext cx="78867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50000"/>
                  </a:schemeClr>
                </a:solidFill>
              </a:rPr>
              <a:t>Thank you for your attention!</a:t>
            </a:r>
            <a:endParaRPr lang="en-GB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2202" y="1299424"/>
            <a:ext cx="567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T3Font_0"/>
              </a:rPr>
              <a:t>Follow us on Twitter! </a:t>
            </a:r>
            <a:r>
              <a:rPr lang="en-GB" sz="2400" dirty="0">
                <a:solidFill>
                  <a:srgbClr val="5271FF"/>
                </a:solidFill>
                <a:latin typeface="T3Font_1"/>
              </a:rPr>
              <a:t>@</a:t>
            </a:r>
            <a:r>
              <a:rPr lang="en-GB" sz="2400" dirty="0" err="1">
                <a:solidFill>
                  <a:srgbClr val="5271FF"/>
                </a:solidFill>
                <a:latin typeface="T3Font_0"/>
              </a:rPr>
              <a:t>CIRCASAproject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2003805" y="2027605"/>
            <a:ext cx="5674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T3Font_0"/>
              </a:rPr>
              <a:t>Visit our website </a:t>
            </a:r>
            <a:r>
              <a:rPr lang="en-GB" sz="2400" dirty="0" err="1">
                <a:solidFill>
                  <a:srgbClr val="5271FF"/>
                </a:solidFill>
                <a:latin typeface="T3Font_0"/>
              </a:rPr>
              <a:t>www.circasa</a:t>
            </a:r>
            <a:r>
              <a:rPr lang="en-GB" sz="2400" dirty="0" err="1">
                <a:solidFill>
                  <a:srgbClr val="5271FF"/>
                </a:solidFill>
                <a:latin typeface="T3Font_1"/>
              </a:rPr>
              <a:t>-</a:t>
            </a:r>
            <a:r>
              <a:rPr lang="en-GB" sz="2400" dirty="0" err="1">
                <a:solidFill>
                  <a:srgbClr val="5271FF"/>
                </a:solidFill>
                <a:latin typeface="T3Font_0"/>
              </a:rPr>
              <a:t>project.eu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-186044" y="4731594"/>
            <a:ext cx="96202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Resultado de imagen de twit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512" y="1232794"/>
            <a:ext cx="594923" cy="5949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2" t="33598" r="13657" b="33812"/>
          <a:stretch/>
        </p:blipFill>
        <p:spPr>
          <a:xfrm>
            <a:off x="4533900" y="3193913"/>
            <a:ext cx="3580156" cy="1634816"/>
          </a:xfrm>
          <a:prstGeom prst="rect">
            <a:avLst/>
          </a:prstGeom>
        </p:spPr>
      </p:pic>
      <p:pic>
        <p:nvPicPr>
          <p:cNvPr id="18" name="Picture 2" descr="Resultado de imagen de EU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503" y="3460537"/>
            <a:ext cx="1590397" cy="1060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-115969" y="5909114"/>
            <a:ext cx="9620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This project has received funding from 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the European Union's Horizon 2020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research and innovation programme </a:t>
            </a:r>
            <a:endParaRPr lang="en-GB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under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grant agreement No 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774378</a:t>
            </a:r>
          </a:p>
        </p:txBody>
      </p:sp>
    </p:spTree>
    <p:extLst>
      <p:ext uri="{BB962C8B-B14F-4D97-AF65-F5344CB8AC3E}">
        <p14:creationId xmlns:p14="http://schemas.microsoft.com/office/powerpoint/2010/main" val="33964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13624</TotalTime>
  <Words>75</Words>
  <Application>Microsoft Office PowerPoint</Application>
  <PresentationFormat>Affichage à l'écran (4:3)</PresentationFormat>
  <Paragraphs>14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T3Font_0</vt:lpstr>
      <vt:lpstr>T3Font_1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Thank you for your attention!</vt:lpstr>
    </vt:vector>
  </TitlesOfParts>
  <Company>INRA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soil management: the main challenges for the future</dc:title>
  <dc:creator>Jean-Francois Soussana</dc:creator>
  <cp:lastModifiedBy>Cristina Arias-Navarro</cp:lastModifiedBy>
  <cp:revision>120</cp:revision>
  <cp:lastPrinted>2018-12-04T16:17:50Z</cp:lastPrinted>
  <dcterms:created xsi:type="dcterms:W3CDTF">2018-09-23T17:16:55Z</dcterms:created>
  <dcterms:modified xsi:type="dcterms:W3CDTF">2019-01-22T14:34:00Z</dcterms:modified>
</cp:coreProperties>
</file>